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Nunito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Average"/>
      <p:regular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Average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png>
</file>

<file path=ppt/media/image6.jpg>
</file>

<file path=ppt/media/image7.gif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Shape 3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Shape 4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Shape 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Shape 15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Shape 18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Shape 1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Shape 2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Shape 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Shape 26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Shape 2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Shape 30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Shape 3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Shape 3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Shape 35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Shape 1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Shape 11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Shape 11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Shape 119"/>
          <p:cNvSpPr txBox="1"/>
          <p:nvPr>
            <p:ph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Shape 12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26" name="Shape 12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Shape 1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5" name="Shape 1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47" name="Shape 147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48" name="Shape 14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0" name="Shape 1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Shape 151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Shape 152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Shape 153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Shape 154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" name="Shape 15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6" name="Shape 15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Shape 160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Shape 16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Shape 16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0" name="Shape 1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3" name="Shape 173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Shape 174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Shape 175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Shape 176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Shape 177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" name="Shape 17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9" name="Shape 17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" name="Shape 181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2" name="Shape 1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Shape 4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Shape 4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Shape 4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Shape 5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Shape 6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Shape 62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Shape 80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Shape 81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Shape 8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Shape 85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Shape 8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Shape 89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Shape 9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Shape 93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Shape 100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10.jpg"/><Relationship Id="rId5" Type="http://schemas.openxmlformats.org/officeDocument/2006/relationships/image" Target="../media/image9.jpg"/><Relationship Id="rId6" Type="http://schemas.openxmlformats.org/officeDocument/2006/relationships/image" Target="../media/image6.jpg"/><Relationship Id="rId7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Relationship Id="rId5" Type="http://schemas.openxmlformats.org/officeDocument/2006/relationships/image" Target="../media/image9.jpg"/><Relationship Id="rId6" Type="http://schemas.openxmlformats.org/officeDocument/2006/relationships/image" Target="../media/image6.jpg"/><Relationship Id="rId7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ctrTitle"/>
          </p:nvPr>
        </p:nvSpPr>
        <p:spPr>
          <a:xfrm>
            <a:off x="1891353" y="151055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Fully </a:t>
            </a:r>
            <a:r>
              <a:rPr lang="en-GB"/>
              <a:t>Autonomous</a:t>
            </a:r>
            <a:r>
              <a:rPr lang="en-GB"/>
              <a:t> Reddit</a:t>
            </a:r>
            <a:endParaRPr/>
          </a:p>
        </p:txBody>
      </p:sp>
      <p:sp>
        <p:nvSpPr>
          <p:cNvPr id="189" name="Shape 189"/>
          <p:cNvSpPr txBox="1"/>
          <p:nvPr>
            <p:ph idx="1" type="subTitle"/>
          </p:nvPr>
        </p:nvSpPr>
        <p:spPr>
          <a:xfrm>
            <a:off x="1891350" y="29586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Surfing reddit the lazy way.  Without clicking or scrolling.</a:t>
            </a:r>
            <a:endParaRPr/>
          </a:p>
        </p:txBody>
      </p:sp>
      <p:sp>
        <p:nvSpPr>
          <p:cNvPr id="190" name="Shape 190"/>
          <p:cNvSpPr txBox="1"/>
          <p:nvPr>
            <p:ph idx="1" type="subTitle"/>
          </p:nvPr>
        </p:nvSpPr>
        <p:spPr>
          <a:xfrm>
            <a:off x="3187600" y="404278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//Jack Kinne - CS 480 mobile Apps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Phone Requirements</a:t>
            </a:r>
            <a:endParaRPr/>
          </a:p>
        </p:txBody>
      </p:sp>
      <p:sp>
        <p:nvSpPr>
          <p:cNvPr id="402" name="Shape 402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What you need for Reddit Tide</a:t>
            </a:r>
            <a:endParaRPr/>
          </a:p>
        </p:txBody>
      </p:sp>
      <p:sp>
        <p:nvSpPr>
          <p:cNvPr id="403" name="Shape 403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Android 5.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Internet Access.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Write External Storage.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4" name="Shape 404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405" name="Shape 40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413" name="Shape 413"/>
          <p:cNvPicPr preferRelativeResize="0"/>
          <p:nvPr/>
        </p:nvPicPr>
        <p:blipFill rotWithShape="1">
          <a:blip r:embed="rId3">
            <a:alphaModFix/>
          </a:blip>
          <a:srcRect b="7264" l="0" r="0" t="7264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Shape 414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5" name="Shape 415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416" name="Shape 41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20" name="Shape 420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Shape 421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2" name="Shape 422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423" name="Shape 42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27" name="Shape 427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428" name="Shape 428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9" name="Shape 429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430" name="Shape 43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4" name="Shape 434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435" name="Shape 435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6" name="Shape 436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437" name="Shape 43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Shape 43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439" name="Shape 439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40" name="Shape 440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441" name="Shape 441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49" name="Shape 449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 txBox="1"/>
          <p:nvPr>
            <p:ph type="title"/>
          </p:nvPr>
        </p:nvSpPr>
        <p:spPr>
          <a:xfrm>
            <a:off x="161552" y="1132525"/>
            <a:ext cx="3868500" cy="16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455" name="Shape 455"/>
          <p:cNvSpPr txBox="1"/>
          <p:nvPr>
            <p:ph idx="4294967295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The Tide must flow.</a:t>
            </a:r>
            <a:endParaRPr/>
          </a:p>
        </p:txBody>
      </p:sp>
      <p:grpSp>
        <p:nvGrpSpPr>
          <p:cNvPr id="456" name="Shape 45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457" name="Shape 45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65" name="Shape 46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Shape 46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7" name="Shape 46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468" name="Shape 46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72" name="Shape 472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Shape 47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4" name="Shape 47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475" name="Shape 47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79" name="Shape 479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480" name="Shape 480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" name="Shape 481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482" name="Shape 48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" name="Shape 48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487" name="Shape 48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8" name="Shape 48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489" name="Shape 489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Shape 49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491" name="Shape 491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92" name="Shape 492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493" name="Shape 49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01" name="Shape 501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1297500" y="393750"/>
            <a:ext cx="2876400" cy="712200"/>
          </a:xfrm>
          <a:prstGeom prst="rect">
            <a:avLst/>
          </a:prstGeom>
          <a:solidFill>
            <a:srgbClr val="EFEFE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4018025" y="1567550"/>
            <a:ext cx="2876400" cy="246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Maximize laziness versus reward.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Eliminate Scrolling and clicking.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If you clicked it, you upvote it.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“Tune” your results to display more directed information.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Learn more about API access and Building Apps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1094700" y="857100"/>
            <a:ext cx="6954600" cy="4872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Welcome to Reddit Tide.	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2" name="Shape 202"/>
          <p:cNvSpPr txBox="1"/>
          <p:nvPr/>
        </p:nvSpPr>
        <p:spPr>
          <a:xfrm>
            <a:off x="1105000" y="2097575"/>
            <a:ext cx="3396900" cy="10311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Build a scrolling series of Boxes as reddit posts -- using reddits API.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4662850" y="2097575"/>
            <a:ext cx="3328800" cy="10311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Clicking on a box shows top comments as fade in effects when a box is clicked.  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4" name="Shape 204"/>
          <p:cNvSpPr txBox="1"/>
          <p:nvPr>
            <p:ph type="title"/>
          </p:nvPr>
        </p:nvSpPr>
        <p:spPr>
          <a:xfrm>
            <a:off x="1094700" y="1434250"/>
            <a:ext cx="6954600" cy="436800"/>
          </a:xfrm>
          <a:prstGeom prst="rect">
            <a:avLst/>
          </a:prstGeom>
          <a:solidFill>
            <a:srgbClr val="666666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Don’t surf reddit anymore.  Let the tide come in and out.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1105000" y="3265050"/>
            <a:ext cx="3396900" cy="10311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Generate a SQL database to track what’s been shown already -- posts are always fresh.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6" name="Shape 206"/>
          <p:cNvSpPr txBox="1"/>
          <p:nvPr/>
        </p:nvSpPr>
        <p:spPr>
          <a:xfrm>
            <a:off x="4662850" y="3265050"/>
            <a:ext cx="3328800" cy="10311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Change your search parameters to maximize your experience.</a:t>
            </a: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  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  <a:solidFill>
            <a:srgbClr val="4A86E8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It’s late.  You don’t have the capacity to start netflix.</a:t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But you need fresh content.  </a:t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You have a smartphone.  </a:t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...Welcome to the Tide.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267026.jpg" id="213" name="Shape 213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14" name="Shape 214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15" name="Shape 215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16" name="Shape 216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Circle of Reddit</a:t>
            </a:r>
            <a:r>
              <a:rPr lang="en-GB"/>
              <a:t> diagram</a:t>
            </a:r>
            <a:endParaRPr/>
          </a:p>
        </p:txBody>
      </p:sp>
      <p:sp>
        <p:nvSpPr>
          <p:cNvPr id="222" name="Shape 222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223" name="Shape 223"/>
          <p:cNvSpPr txBox="1"/>
          <p:nvPr/>
        </p:nvSpPr>
        <p:spPr>
          <a:xfrm>
            <a:off x="780750" y="1643525"/>
            <a:ext cx="1991400" cy="691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1:  Access Reddit through an API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Shape 224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Share</a:t>
            </a:r>
            <a:endParaRPr/>
          </a:p>
        </p:txBody>
      </p:sp>
      <p:sp>
        <p:nvSpPr>
          <p:cNvPr id="225" name="Shape 225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4:  Track and display analytics in a SQL Database.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Shape 226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/>
          </a:p>
        </p:txBody>
      </p:sp>
      <p:sp>
        <p:nvSpPr>
          <p:cNvPr id="227" name="Shape 227"/>
          <p:cNvSpPr txBox="1"/>
          <p:nvPr/>
        </p:nvSpPr>
        <p:spPr>
          <a:xfrm>
            <a:off x="6376610" y="1660775"/>
            <a:ext cx="1991400" cy="691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2: Search for Relevant Posts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Shape 228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229" name="Shape 229"/>
          <p:cNvSpPr txBox="1"/>
          <p:nvPr/>
        </p:nvSpPr>
        <p:spPr>
          <a:xfrm>
            <a:off x="6411185" y="3763375"/>
            <a:ext cx="1991400" cy="6918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3: Scroll automatically, clicking for top comments.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30" name="Shape 230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Shape 231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32" name="Shape 232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33" name="Shape 233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4" name="Shape 234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Shape 235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Shape 236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Shape 237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" name="Shape 238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39" name="Shape 239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" name="Shape 241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42" name="Shape 242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43" name="Shape 243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" name="Shape 245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46" name="Shape 246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47" name="Shape 247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" name="Shape 249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0" name="Shape 250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51" name="Shape 25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" name="Shape 253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Shape 254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title"/>
          </p:nvPr>
        </p:nvSpPr>
        <p:spPr>
          <a:xfrm>
            <a:off x="819150" y="845600"/>
            <a:ext cx="71424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Mock UP</a:t>
            </a:r>
            <a:endParaRPr/>
          </a:p>
        </p:txBody>
      </p:sp>
      <p:sp>
        <p:nvSpPr>
          <p:cNvPr id="260" name="Shape 26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261" name="Shape 2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300" y="1414750"/>
            <a:ext cx="7142400" cy="2884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67" name="Shape 267"/>
          <p:cNvSpPr txBox="1"/>
          <p:nvPr/>
        </p:nvSpPr>
        <p:spPr>
          <a:xfrm>
            <a:off x="1297500" y="1743654"/>
            <a:ext cx="1507500" cy="1336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</a:rPr>
              <a:t>We have to set the search.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8" name="Shape 268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9" name="Shape 269"/>
          <p:cNvSpPr txBox="1"/>
          <p:nvPr/>
        </p:nvSpPr>
        <p:spPr>
          <a:xfrm>
            <a:off x="1297500" y="3573353"/>
            <a:ext cx="1507500" cy="12027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</a:rPr>
              <a:t>We have to store the data.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0" name="Shape 2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5600" y="1743650"/>
            <a:ext cx="5238750" cy="29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type="title"/>
          </p:nvPr>
        </p:nvSpPr>
        <p:spPr>
          <a:xfrm>
            <a:off x="864600" y="800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276" name="Shape 276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Shape 277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Shape 278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Shape 279"/>
          <p:cNvSpPr txBox="1"/>
          <p:nvPr/>
        </p:nvSpPr>
        <p:spPr>
          <a:xfrm>
            <a:off x="2456221" y="1900925"/>
            <a:ext cx="10506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Development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Shape 280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Sit Amet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Shape 281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Shape 282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Shape 283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Ultrices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Shape 284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Shape 285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" name="Shape 286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API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Shape 287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Connect the API call to the App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Shape 288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Shape 289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Database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Shape 290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Store the information to never repeat posts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Shape 291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2" name="Shape 292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Cleanup / UI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Shape 293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Clean the UI and make her pretty.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4" name="Shape 294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5" name="Shape 295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96" name="Shape 296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297" name="Shape 297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8" name="Shape 298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99" name="Shape 299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00" name="Shape 300"/>
          <p:cNvCxnSpPr>
            <a:stCxn id="279" idx="2"/>
          </p:cNvCxnSpPr>
          <p:nvPr/>
        </p:nvCxnSpPr>
        <p:spPr>
          <a:xfrm>
            <a:off x="2981521" y="2115425"/>
            <a:ext cx="434400" cy="493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Shape 301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2" name="Shape 302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03" name="Shape 303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4" name="Shape 304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5" name="Shape 305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06" name="Shape 306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Shape 307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8" name="Shape 308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09" name="Shape 309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" name="Shape 310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11" name="Shape 311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Analytics are built naturally through the SQL database.</a:t>
            </a:r>
            <a:endParaRPr/>
          </a:p>
        </p:txBody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1297500" y="1920725"/>
            <a:ext cx="7038900" cy="7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Track your surfing real time.  Check out information about what you click.  See what channels you like the most.  How much do you *really* like cats?</a:t>
            </a:r>
            <a:endParaRPr/>
          </a:p>
        </p:txBody>
      </p:sp>
      <p:grpSp>
        <p:nvGrpSpPr>
          <p:cNvPr id="318" name="Shape 318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319" name="Shape 319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0" name="Shape 320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1" name="Shape 321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2" name="Shape 322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3" name="Shape 323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4" name="Shape 324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5" name="Shape 325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6" name="Shape 326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7" name="Shape 327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8" name="Shape 328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9" name="Shape 329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30" name="Shape 330"/>
            <p:cNvCxnSpPr>
              <a:stCxn id="331" idx="7"/>
              <a:endCxn id="332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" name="Shape 333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34" name="Shape 334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35" name="Shape 335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36" name="Shape 336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37" name="Shape 337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38" name="Shape 338"/>
            <p:cNvCxnSpPr>
              <a:stCxn id="325" idx="3"/>
              <a:endCxn id="332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9" name="Shape 339"/>
            <p:cNvCxnSpPr>
              <a:stCxn id="331" idx="3"/>
              <a:endCxn id="340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1" name="Shape 341"/>
            <p:cNvCxnSpPr>
              <a:stCxn id="340" idx="5"/>
              <a:endCxn id="342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3" name="Shape 343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40" name="Shape 340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4" name="Shape 344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345" name="Shape 345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346" name="Shape 346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7" name="Shape 347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8" name="Shape 348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9" name="Shape 349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50" name="Shape 350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51" name="Shape 351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52" name="Shape 352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53" name="Shape 353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54" name="Shape 354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55" name="Shape 355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56" name="Shape 356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57" name="Shape 357"/>
              <p:cNvCxnSpPr>
                <a:stCxn id="358" idx="6"/>
                <a:endCxn id="359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0" name="Shape 360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1" name="Shape 361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2" name="Shape 362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3" name="Shape 363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4" name="Shape 364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5" name="Shape 365"/>
              <p:cNvCxnSpPr>
                <a:stCxn id="353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6" name="Shape 366"/>
              <p:cNvCxnSpPr>
                <a:stCxn id="358" idx="3"/>
                <a:endCxn id="367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8" name="Shape 368"/>
              <p:cNvCxnSpPr>
                <a:stCxn id="367" idx="2"/>
                <a:endCxn id="369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0" name="Shape 370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67" name="Shape 367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Shape 358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Shape 359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9" name="Shape 369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" name="Shape 371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372" name="Shape 372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3" name="Shape 373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4" name="Shape 374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5" name="Shape 375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6" name="Shape 376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7" name="Shape 377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8" name="Shape 378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9" name="Shape 379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80" name="Shape 380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81" name="Shape 381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82" name="Shape 382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83" name="Shape 383"/>
            <p:cNvCxnSpPr>
              <a:stCxn id="384" idx="7"/>
              <a:endCxn id="385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5" name="Shape 385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86" name="Shape 386"/>
            <p:cNvCxnSpPr>
              <a:stCxn id="387" idx="3"/>
              <a:endCxn id="388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9" name="Shape 389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90" name="Shape 390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91" name="Shape 391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92" name="Shape 392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93" name="Shape 393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94" name="Shape 394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" name="Shape 395"/>
            <p:cNvCxnSpPr>
              <a:stCxn id="387" idx="7"/>
              <a:endCxn id="384" idx="7"/>
            </p:cNvCxnSpPr>
            <p:nvPr/>
          </p:nvCxnSpPr>
          <p:spPr>
            <a:xfrm flipH="1" rot="10800000">
              <a:off x="7108759" y="3249388"/>
              <a:ext cx="444000" cy="414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6" name="Shape 396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84" name="Shape 384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